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82836" y="3861048"/>
            <a:ext cx="7848872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</a:t>
            </a:r>
            <a:endParaRPr lang="ru-RU" altLang="ru-RU" sz="35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</a:t>
            </a: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ПРОРЕКТОРОВ УНИВЕРСИТЕТА, ДИРЕКТОРОВ ИНСТИТУТОВ И ИХ ЗАМЕСТИТЕЛЕЙ, ДИРЕКТОРА КАЛЖУСКОГО ФИЛИАЛАИ ЕГО ЗАМЕСТИТЕЛЕЙ, ДИРЕКТОРА ТЕХНОЛОГИЧЕСКОГО КОЛЛЕДЖА И ЕГО ЗАМЕСТИТЕЛЕЙ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ОБНАРУЖЕНО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330296"/>
            <a:ext cx="8069542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Незамедлительно </a:t>
            </a:r>
            <a:r>
              <a:rPr lang="ru-RU" dirty="0"/>
              <a:t>прибыть на место обнаружения предмета, похожего на взрывное устройство (кроме случаев получения информации о минировании посредством телефонных звонков и сообщений</a:t>
            </a:r>
            <a:r>
              <a:rPr lang="ru-RU" dirty="0" smtClean="0"/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Оценить обстановку (с привлечением работника охраны и/или сотрудника Управления комплексной безопасности)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Принять решение об информировании оперативных служб и эвакуации людей.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Проинформировать Правообладателя объекта, вышестоящий орган.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Информировать руководителя в случае его отсутствия на объекте.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Дать работнику охраны распоряжение о передаче посредством системы оповещения или любым доступным способом сообщения: «ВНИМАНИЕ! ЭВАКУАЦИЯ, ЗАЛОЖЕНА БОМБА!».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Обеспечить открытие и доступность коридоров и эвакуационных выходов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ОБНАРУЖЕНО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780928"/>
            <a:ext cx="8069542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8. </a:t>
            </a:r>
            <a:r>
              <a:rPr lang="ru-RU" dirty="0"/>
              <a:t>Обеспечить контроль за осуществлением эвакуации людей в соответствии с планом эвакуации.</a:t>
            </a:r>
          </a:p>
          <a:p>
            <a:r>
              <a:rPr lang="ru-RU" dirty="0" smtClean="0"/>
              <a:t>9.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r>
              <a:rPr lang="ru-RU" dirty="0" smtClean="0"/>
              <a:t>10.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r>
              <a:rPr lang="ru-RU" dirty="0" smtClean="0"/>
              <a:t>11. </a:t>
            </a:r>
            <a:r>
              <a:rPr lang="ru-RU" dirty="0"/>
              <a:t>Находиться вблизи объекта до прибытия оперативных служб.</a:t>
            </a:r>
          </a:p>
          <a:p>
            <a:r>
              <a:rPr lang="ru-RU" dirty="0" smtClean="0"/>
              <a:t>12. </a:t>
            </a:r>
            <a:r>
              <a:rPr lang="ru-RU" dirty="0"/>
              <a:t>После завершения работы оперативных служб и по их рекомендациям обеспечить проведение мероприятий по ликвидации последствий происшествия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2469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</a:t>
            </a:r>
            <a:r>
              <a:rPr lang="ru-RU" b="1" dirty="0" smtClean="0">
                <a:solidFill>
                  <a:srgbClr val="800000"/>
                </a:solidFill>
              </a:rPr>
              <a:t>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4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239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74</cp:revision>
  <cp:lastPrinted>2019-01-12T21:32:01Z</cp:lastPrinted>
  <dcterms:modified xsi:type="dcterms:W3CDTF">2023-03-08T13:47:44Z</dcterms:modified>
</cp:coreProperties>
</file>